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6" autoAdjust="0"/>
    <p:restoredTop sz="94660"/>
  </p:normalViewPr>
  <p:slideViewPr>
    <p:cSldViewPr>
      <p:cViewPr varScale="1">
        <p:scale>
          <a:sx n="47" d="100"/>
          <a:sy n="47" d="100"/>
        </p:scale>
        <p:origin x="118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5485261-D8C8-4E28-8B28-634BA0C894B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485261-D8C8-4E28-8B28-634BA0C894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485261-D8C8-4E28-8B28-634BA0C894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485261-D8C8-4E28-8B28-634BA0C894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485261-D8C8-4E28-8B28-634BA0C894B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485261-D8C8-4E28-8B28-634BA0C894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485261-D8C8-4E28-8B28-634BA0C894B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485261-D8C8-4E28-8B28-634BA0C894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5485261-D8C8-4E28-8B28-634BA0C894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699AC8-4BDE-43C2-BE57-08FDF0A008F0}" type="datetimeFigureOut">
              <a:rPr lang="en-US" smtClean="0"/>
              <a:pPr/>
              <a:t>3/5/2016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485261-D8C8-4E28-8B28-634BA0C894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3699AC8-4BDE-43C2-BE57-08FDF0A008F0}" type="datetimeFigureOut">
              <a:rPr lang="en-US" smtClean="0"/>
              <a:pPr/>
              <a:t>3/5/2016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5485261-D8C8-4E28-8B28-634BA0C894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3699AC8-4BDE-43C2-BE57-08FDF0A008F0}" type="datetimeFigureOut">
              <a:rPr lang="en-US" smtClean="0"/>
              <a:pPr/>
              <a:t>3/5/2016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5485261-D8C8-4E28-8B28-634BA0C894B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optextsstopwrecks.org/" TargetMode="External"/><Relationship Id="rId2" Type="http://schemas.openxmlformats.org/officeDocument/2006/relationships/hyperlink" Target="http://www.iihs.org/laws/cellphonelaws.aspx" TargetMode="External"/><Relationship Id="rId1" Type="http://schemas.openxmlformats.org/officeDocument/2006/relationships/slideLayout" Target="../slideLayouts/slideLayout2.xml"/><Relationship Id="rId6" Type="http://schemas.openxmlformats.org/officeDocument/2006/relationships/hyperlink" Target="http://drivesteady.com/6-alternatives-to-texting-while-driving" TargetMode="External"/><Relationship Id="rId5" Type="http://schemas.openxmlformats.org/officeDocument/2006/relationships/hyperlink" Target="http://mashable.com/2012/12/17/texting-driving-apps/" TargetMode="External"/><Relationship Id="rId4" Type="http://schemas.openxmlformats.org/officeDocument/2006/relationships/hyperlink" Target="http://www.mynationwidemagazine.com/3-apps-stop-texting-while-driv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chemeClr val="accent1">
              <a:lumMod val="75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882896"/>
            <a:ext cx="7772400" cy="1975104"/>
          </a:xfrm>
        </p:spPr>
        <p:txBody>
          <a:bodyPr/>
          <a:lstStyle/>
          <a:p>
            <a:r>
              <a:rPr lang="en-US" cap="none" dirty="0" smtClean="0">
                <a:ln w="18000">
                  <a:solidFill>
                    <a:schemeClr val="accent2">
                      <a:satMod val="140000"/>
                    </a:schemeClr>
                  </a:solidFill>
                  <a:prstDash val="solid"/>
                  <a:miter lim="800000"/>
                </a:ln>
                <a:solidFill>
                  <a:srgbClr val="00B0F0"/>
                </a:solidFill>
                <a:effectLst>
                  <a:outerShdw blurRad="25500" dist="23000" dir="7020000" algn="tl">
                    <a:srgbClr val="000000">
                      <a:alpha val="50000"/>
                    </a:srgbClr>
                  </a:outerShdw>
                </a:effectLst>
              </a:rPr>
              <a:t>Daeja Lyles</a:t>
            </a:r>
            <a:r>
              <a:rPr lang="en-US" cap="none" smtClean="0">
                <a:ln w="18000">
                  <a:solidFill>
                    <a:schemeClr val="accent2">
                      <a:satMod val="140000"/>
                    </a:schemeClr>
                  </a:solidFill>
                  <a:prstDash val="solid"/>
                  <a:miter lim="800000"/>
                </a:ln>
                <a:solidFill>
                  <a:srgbClr val="00B0F0"/>
                </a:solidFill>
                <a:effectLst>
                  <a:outerShdw blurRad="25500" dist="23000" dir="7020000" algn="tl">
                    <a:srgbClr val="000000">
                      <a:alpha val="50000"/>
                    </a:srgbClr>
                  </a:outerShdw>
                </a:effectLst>
              </a:rPr>
              <a:t/>
            </a:r>
            <a:br>
              <a:rPr lang="en-US" cap="none" smtClean="0">
                <a:ln w="18000">
                  <a:solidFill>
                    <a:schemeClr val="accent2">
                      <a:satMod val="140000"/>
                    </a:schemeClr>
                  </a:solidFill>
                  <a:prstDash val="solid"/>
                  <a:miter lim="800000"/>
                </a:ln>
                <a:solidFill>
                  <a:srgbClr val="00B0F0"/>
                </a:solidFill>
                <a:effectLst>
                  <a:outerShdw blurRad="25500" dist="23000" dir="7020000" algn="tl">
                    <a:srgbClr val="000000">
                      <a:alpha val="50000"/>
                    </a:srgbClr>
                  </a:outerShdw>
                </a:effectLst>
              </a:rPr>
            </a:br>
            <a:r>
              <a:rPr lang="en-US" cap="none"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
            </a:r>
            <a:br>
              <a:rPr lang="en-US" cap="none"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br>
            <a:endParaRPr lang="en-US" cap="none"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609600" y="152400"/>
            <a:ext cx="7772400" cy="1508760"/>
          </a:xfrm>
        </p:spPr>
        <p:txBody>
          <a:bodyPr>
            <a:noAutofit/>
          </a:bodyPr>
          <a:lstStyle/>
          <a:p>
            <a:r>
              <a:rPr lang="en-US" sz="6000" u="sng" dirty="0" smtClean="0">
                <a:solidFill>
                  <a:srgbClr val="00B0F0"/>
                </a:solidFill>
                <a:latin typeface="Comic Sans MS" pitchFamily="66" charset="0"/>
              </a:rPr>
              <a:t>Texting and Driving</a:t>
            </a:r>
            <a:endParaRPr lang="en-US" sz="6000" u="sng" dirty="0">
              <a:solidFill>
                <a:srgbClr val="00B0F0"/>
              </a:solidFill>
              <a:latin typeface="Comic Sans MS"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2133600"/>
            <a:ext cx="3733800" cy="3733800"/>
          </a:xfrm>
          <a:prstGeom prst="ellipse">
            <a:avLst/>
          </a:prstGeom>
          <a:ln w="63500" cap="rnd">
            <a:solidFill>
              <a:srgbClr val="00B0F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857375"/>
            <a:ext cx="2895600" cy="2895600"/>
          </a:xfrm>
          <a:prstGeom prst="rect">
            <a:avLst/>
          </a:prstGeom>
          <a:ln w="38100">
            <a:solidFill>
              <a:srgbClr val="00B0F0"/>
            </a:solidFill>
          </a:ln>
        </p:spPr>
      </p:pic>
    </p:spTree>
    <p:extLst>
      <p:ext uri="{BB962C8B-B14F-4D97-AF65-F5344CB8AC3E}">
        <p14:creationId xmlns:p14="http://schemas.microsoft.com/office/powerpoint/2010/main" val="1611178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Alternative 3</a:t>
            </a:r>
            <a:endParaRPr lang="en-US" dirty="0">
              <a:latin typeface="Comic Sans MS" pitchFamily="66" charset="0"/>
            </a:endParaRPr>
          </a:p>
        </p:txBody>
      </p:sp>
      <p:sp>
        <p:nvSpPr>
          <p:cNvPr id="3" name="Content Placeholder 2"/>
          <p:cNvSpPr>
            <a:spLocks noGrp="1"/>
          </p:cNvSpPr>
          <p:nvPr>
            <p:ph idx="1"/>
          </p:nvPr>
        </p:nvSpPr>
        <p:spPr>
          <a:xfrm>
            <a:off x="914400" y="1371600"/>
            <a:ext cx="7772400" cy="4572000"/>
          </a:xfrm>
        </p:spPr>
        <p:txBody>
          <a:bodyPr/>
          <a:lstStyle/>
          <a:p>
            <a:r>
              <a:rPr lang="en-US" dirty="0" smtClean="0"/>
              <a:t>Silence your phone! When your phone is on silent, you will not have any distractions therefore you won’t feel the need to keep checking your phone for new notifications. The less you hear your phone, the less tempted you would be to respond while driving. </a:t>
            </a:r>
            <a:endParaRPr lang="en-US" dirty="0"/>
          </a:p>
        </p:txBody>
      </p:sp>
    </p:spTree>
    <p:extLst>
      <p:ext uri="{BB962C8B-B14F-4D97-AF65-F5344CB8AC3E}">
        <p14:creationId xmlns:p14="http://schemas.microsoft.com/office/powerpoint/2010/main" val="5363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References</a:t>
            </a:r>
            <a:endParaRPr lang="en-US" sz="4800" dirty="0">
              <a:latin typeface="Comic Sans MS" pitchFamily="66" charset="0"/>
            </a:endParaRPr>
          </a:p>
        </p:txBody>
      </p:sp>
      <p:sp>
        <p:nvSpPr>
          <p:cNvPr id="3" name="Content Placeholder 2"/>
          <p:cNvSpPr>
            <a:spLocks noGrp="1"/>
          </p:cNvSpPr>
          <p:nvPr>
            <p:ph idx="1"/>
          </p:nvPr>
        </p:nvSpPr>
        <p:spPr>
          <a:xfrm>
            <a:off x="838200" y="1371600"/>
            <a:ext cx="7772400" cy="4572000"/>
          </a:xfrm>
        </p:spPr>
        <p:txBody>
          <a:bodyPr/>
          <a:lstStyle/>
          <a:p>
            <a:r>
              <a:rPr lang="en-US" dirty="0">
                <a:hlinkClick r:id="rId2"/>
              </a:rPr>
              <a:t>http://</a:t>
            </a:r>
            <a:r>
              <a:rPr lang="en-US" dirty="0" smtClean="0">
                <a:hlinkClick r:id="rId2"/>
              </a:rPr>
              <a:t>www.iihs.org/laws/cellphonelaws.aspx#GA</a:t>
            </a:r>
            <a:endParaRPr lang="en-US" dirty="0" smtClean="0"/>
          </a:p>
          <a:p>
            <a:r>
              <a:rPr lang="en-US" dirty="0">
                <a:hlinkClick r:id="rId3"/>
              </a:rPr>
              <a:t>http://www.stoptextsstopwrecks.org/#</a:t>
            </a:r>
            <a:r>
              <a:rPr lang="en-US" dirty="0" smtClean="0">
                <a:hlinkClick r:id="rId3"/>
              </a:rPr>
              <a:t>home</a:t>
            </a:r>
            <a:endParaRPr lang="en-US" dirty="0" smtClean="0"/>
          </a:p>
          <a:p>
            <a:r>
              <a:rPr lang="en-US" dirty="0">
                <a:hlinkClick r:id="rId4"/>
              </a:rPr>
              <a:t>http://</a:t>
            </a:r>
            <a:r>
              <a:rPr lang="en-US" dirty="0" smtClean="0">
                <a:hlinkClick r:id="rId4"/>
              </a:rPr>
              <a:t>www.mynationwidemagazine.com/3-apps-stop-texting-while-driving</a:t>
            </a:r>
            <a:endParaRPr lang="en-US" dirty="0" smtClean="0"/>
          </a:p>
          <a:p>
            <a:r>
              <a:rPr lang="en-US" dirty="0">
                <a:hlinkClick r:id="rId5"/>
              </a:rPr>
              <a:t>http://mashable.com/2012/12/17/texting-driving-apps</a:t>
            </a:r>
            <a:r>
              <a:rPr lang="en-US" dirty="0" smtClean="0">
                <a:hlinkClick r:id="rId5"/>
              </a:rPr>
              <a:t>/</a:t>
            </a:r>
            <a:endParaRPr lang="en-US" dirty="0" smtClean="0"/>
          </a:p>
          <a:p>
            <a:r>
              <a:rPr lang="en-US" dirty="0">
                <a:hlinkClick r:id="rId6"/>
              </a:rPr>
              <a:t>http://</a:t>
            </a:r>
            <a:r>
              <a:rPr lang="en-US" dirty="0" smtClean="0">
                <a:hlinkClick r:id="rId6"/>
              </a:rPr>
              <a:t>drivesteady.com/6-alternatives-to-texting-while-driving</a:t>
            </a:r>
            <a:endParaRPr lang="en-US" dirty="0" smtClean="0"/>
          </a:p>
          <a:p>
            <a:endParaRPr lang="en-US" dirty="0"/>
          </a:p>
        </p:txBody>
      </p:sp>
    </p:spTree>
    <p:extLst>
      <p:ext uri="{BB962C8B-B14F-4D97-AF65-F5344CB8AC3E}">
        <p14:creationId xmlns:p14="http://schemas.microsoft.com/office/powerpoint/2010/main" val="225228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1011" t="6688" r="9386" b="15368"/>
          <a:stretch/>
        </p:blipFill>
        <p:spPr>
          <a:xfrm>
            <a:off x="533400" y="681251"/>
            <a:ext cx="4038600" cy="432288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645994"/>
            <a:ext cx="4114800" cy="4307006"/>
          </a:xfrm>
          <a:prstGeom prst="rect">
            <a:avLst/>
          </a:prstGeom>
        </p:spPr>
      </p:pic>
    </p:spTree>
    <p:extLst>
      <p:ext uri="{BB962C8B-B14F-4D97-AF65-F5344CB8AC3E}">
        <p14:creationId xmlns:p14="http://schemas.microsoft.com/office/powerpoint/2010/main" val="1618160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Why We Love Texting</a:t>
            </a:r>
            <a:endParaRPr lang="en-US" dirty="0">
              <a:latin typeface="Comic Sans MS" pitchFamily="66" charset="0"/>
            </a:endParaRPr>
          </a:p>
        </p:txBody>
      </p:sp>
      <p:sp>
        <p:nvSpPr>
          <p:cNvPr id="3" name="Content Placeholder 2"/>
          <p:cNvSpPr>
            <a:spLocks noGrp="1"/>
          </p:cNvSpPr>
          <p:nvPr>
            <p:ph idx="1"/>
          </p:nvPr>
        </p:nvSpPr>
        <p:spPr>
          <a:xfrm>
            <a:off x="914400" y="1447800"/>
            <a:ext cx="7772400" cy="4572000"/>
          </a:xfrm>
        </p:spPr>
        <p:txBody>
          <a:bodyPr/>
          <a:lstStyle/>
          <a:p>
            <a:r>
              <a:rPr lang="en-US" dirty="0" smtClean="0">
                <a:solidFill>
                  <a:srgbClr val="00B0F0"/>
                </a:solidFill>
              </a:rPr>
              <a:t>Quick and easy way to communicate</a:t>
            </a:r>
          </a:p>
          <a:p>
            <a:r>
              <a:rPr lang="en-US" dirty="0" smtClean="0">
                <a:solidFill>
                  <a:srgbClr val="00B0F0"/>
                </a:solidFill>
              </a:rPr>
              <a:t>Not likely for private messaging to be overheard by someone else</a:t>
            </a:r>
          </a:p>
          <a:p>
            <a:r>
              <a:rPr lang="en-US" dirty="0" smtClean="0">
                <a:solidFill>
                  <a:srgbClr val="00B0F0"/>
                </a:solidFill>
              </a:rPr>
              <a:t>Easier for people with disabilities such as  being deaf to communicate</a:t>
            </a:r>
          </a:p>
          <a:p>
            <a:r>
              <a:rPr lang="en-US" dirty="0" smtClean="0">
                <a:solidFill>
                  <a:srgbClr val="00B0F0"/>
                </a:solidFill>
              </a:rPr>
              <a:t>Text messaging encourages briefer, more efficient exchanges of information</a:t>
            </a:r>
          </a:p>
          <a:p>
            <a:pPr>
              <a:buNone/>
            </a:pPr>
            <a:endParaRPr lang="en-US" dirty="0">
              <a:solidFill>
                <a:srgbClr val="00B0F0"/>
              </a:solidFill>
            </a:endParaRPr>
          </a:p>
        </p:txBody>
      </p:sp>
    </p:spTree>
    <p:extLst>
      <p:ext uri="{BB962C8B-B14F-4D97-AF65-F5344CB8AC3E}">
        <p14:creationId xmlns:p14="http://schemas.microsoft.com/office/powerpoint/2010/main" val="347646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Dangers of Texting while driving</a:t>
            </a:r>
            <a:endParaRPr lang="en-US" dirty="0">
              <a:latin typeface="Comic Sans MS" pitchFamily="66" charset="0"/>
            </a:endParaRPr>
          </a:p>
        </p:txBody>
      </p:sp>
      <p:sp>
        <p:nvSpPr>
          <p:cNvPr id="3" name="Content Placeholder 2"/>
          <p:cNvSpPr>
            <a:spLocks noGrp="1"/>
          </p:cNvSpPr>
          <p:nvPr>
            <p:ph idx="1"/>
          </p:nvPr>
        </p:nvSpPr>
        <p:spPr>
          <a:xfrm>
            <a:off x="914400" y="1371600"/>
            <a:ext cx="7772400" cy="4572000"/>
          </a:xfrm>
        </p:spPr>
        <p:txBody>
          <a:bodyPr/>
          <a:lstStyle/>
          <a:p>
            <a:r>
              <a:rPr lang="en-US" dirty="0" smtClean="0">
                <a:solidFill>
                  <a:srgbClr val="00B0F0"/>
                </a:solidFill>
              </a:rPr>
              <a:t>Killing or harming yourself or someone else</a:t>
            </a:r>
          </a:p>
          <a:p>
            <a:r>
              <a:rPr lang="en-US" dirty="0" smtClean="0">
                <a:solidFill>
                  <a:srgbClr val="00B0F0"/>
                </a:solidFill>
              </a:rPr>
              <a:t>Spending time in jail or having other punishments</a:t>
            </a:r>
          </a:p>
          <a:p>
            <a:r>
              <a:rPr lang="en-US" dirty="0" smtClean="0">
                <a:solidFill>
                  <a:srgbClr val="00B0F0"/>
                </a:solidFill>
              </a:rPr>
              <a:t>Destroying someone’s property</a:t>
            </a:r>
          </a:p>
          <a:p>
            <a:endParaRPr lang="en-US" dirty="0" smtClean="0"/>
          </a:p>
          <a:p>
            <a:endParaRPr lang="en-US" dirty="0"/>
          </a:p>
        </p:txBody>
      </p:sp>
    </p:spTree>
    <p:extLst>
      <p:ext uri="{BB962C8B-B14F-4D97-AF65-F5344CB8AC3E}">
        <p14:creationId xmlns:p14="http://schemas.microsoft.com/office/powerpoint/2010/main" val="3004539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Cell Phone and Texting Law</a:t>
            </a:r>
            <a:endParaRPr lang="en-US" dirty="0">
              <a:latin typeface="Comic Sans MS" pitchFamily="66" charset="0"/>
            </a:endParaRPr>
          </a:p>
        </p:txBody>
      </p:sp>
      <p:sp>
        <p:nvSpPr>
          <p:cNvPr id="3" name="Content Placeholder 2"/>
          <p:cNvSpPr>
            <a:spLocks noGrp="1"/>
          </p:cNvSpPr>
          <p:nvPr>
            <p:ph idx="1"/>
          </p:nvPr>
        </p:nvSpPr>
        <p:spPr>
          <a:xfrm>
            <a:off x="838200" y="1371600"/>
            <a:ext cx="7772400" cy="4572000"/>
          </a:xfrm>
        </p:spPr>
        <p:txBody>
          <a:bodyPr/>
          <a:lstStyle/>
          <a:p>
            <a:pPr marL="68580" indent="0"/>
            <a:r>
              <a:rPr lang="en-US" dirty="0" smtClean="0">
                <a:solidFill>
                  <a:srgbClr val="00B0F0"/>
                </a:solidFill>
              </a:rPr>
              <a:t>State of Georgia Cell Phone and Texting Law: </a:t>
            </a:r>
          </a:p>
          <a:p>
            <a:pPr marL="68580" indent="0"/>
            <a:r>
              <a:rPr lang="en-US" dirty="0" smtClean="0">
                <a:solidFill>
                  <a:srgbClr val="00B0F0"/>
                </a:solidFill>
              </a:rPr>
              <a:t>Hand-Held Ban - NO</a:t>
            </a:r>
          </a:p>
          <a:p>
            <a:pPr marL="68580" indent="0"/>
            <a:r>
              <a:rPr lang="en-US" dirty="0" smtClean="0">
                <a:solidFill>
                  <a:srgbClr val="00B0F0"/>
                </a:solidFill>
              </a:rPr>
              <a:t>Young Drivers all Cellphone Ban - Drivers younger than 18 </a:t>
            </a:r>
          </a:p>
          <a:p>
            <a:pPr marL="68580" indent="0"/>
            <a:r>
              <a:rPr lang="en-US" dirty="0" smtClean="0">
                <a:solidFill>
                  <a:srgbClr val="00B0F0"/>
                </a:solidFill>
              </a:rPr>
              <a:t>Bus Drivers all Cellphone Ban – School Bus    Drivers</a:t>
            </a:r>
          </a:p>
          <a:p>
            <a:pPr marL="68580" indent="0"/>
            <a:r>
              <a:rPr lang="en-US" dirty="0" smtClean="0">
                <a:solidFill>
                  <a:srgbClr val="00B0F0"/>
                </a:solidFill>
              </a:rPr>
              <a:t>Texting Ban - ALL DRIVERS</a:t>
            </a:r>
          </a:p>
          <a:p>
            <a:pPr marL="68580" indent="0"/>
            <a:r>
              <a:rPr lang="en-US" dirty="0" smtClean="0">
                <a:solidFill>
                  <a:srgbClr val="00B0F0"/>
                </a:solidFill>
              </a:rPr>
              <a:t>Enforcement -  Primary </a:t>
            </a:r>
            <a:endParaRPr lang="en-US" dirty="0">
              <a:solidFill>
                <a:srgbClr val="00B0F0"/>
              </a:solidFill>
            </a:endParaRPr>
          </a:p>
        </p:txBody>
      </p:sp>
    </p:spTree>
    <p:extLst>
      <p:ext uri="{BB962C8B-B14F-4D97-AF65-F5344CB8AC3E}">
        <p14:creationId xmlns:p14="http://schemas.microsoft.com/office/powerpoint/2010/main" val="64216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Article</a:t>
            </a:r>
            <a:endParaRPr lang="en-US" dirty="0">
              <a:latin typeface="Comic Sans MS" pitchFamily="66" charset="0"/>
            </a:endParaRPr>
          </a:p>
        </p:txBody>
      </p:sp>
      <p:sp>
        <p:nvSpPr>
          <p:cNvPr id="3" name="Content Placeholder 2"/>
          <p:cNvSpPr>
            <a:spLocks noGrp="1"/>
          </p:cNvSpPr>
          <p:nvPr>
            <p:ph idx="1"/>
          </p:nvPr>
        </p:nvSpPr>
        <p:spPr>
          <a:xfrm>
            <a:off x="914400" y="1447800"/>
            <a:ext cx="7772400" cy="4572000"/>
          </a:xfrm>
        </p:spPr>
        <p:txBody>
          <a:bodyPr>
            <a:normAutofit/>
          </a:bodyPr>
          <a:lstStyle/>
          <a:p>
            <a:r>
              <a:rPr lang="en-US" sz="2400" dirty="0" smtClean="0">
                <a:solidFill>
                  <a:srgbClr val="00B0F0"/>
                </a:solidFill>
              </a:rPr>
              <a:t>Family of fatal crash victim: ‘Never, never text and drive’</a:t>
            </a:r>
          </a:p>
          <a:p>
            <a:r>
              <a:rPr lang="en-US" sz="2400" dirty="0" smtClean="0">
                <a:solidFill>
                  <a:srgbClr val="00B0F0"/>
                </a:solidFill>
              </a:rPr>
              <a:t>This article is about a family that recently lost their son from a texting and driving accident. “I can’t bear he thought of anyone else having to go through something like this! Please vow to never, NEVER text and drive. In a split second you could ruin your future, injure or kill others, and tear a hole in the heart of everyone  who loves you,” Sharon Heit (his mother) said. He dies after his car ran off the road April 3 . The police determined that he lost control because he was texting and driving. </a:t>
            </a:r>
            <a:endParaRPr lang="en-US" sz="2400" dirty="0">
              <a:solidFill>
                <a:srgbClr val="00B0F0"/>
              </a:solidFill>
            </a:endParaRPr>
          </a:p>
        </p:txBody>
      </p:sp>
    </p:spTree>
    <p:extLst>
      <p:ext uri="{BB962C8B-B14F-4D97-AF65-F5344CB8AC3E}">
        <p14:creationId xmlns:p14="http://schemas.microsoft.com/office/powerpoint/2010/main" val="3458639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This Could Happen To you</a:t>
            </a:r>
            <a:endParaRPr lang="en-US" dirty="0">
              <a:latin typeface="Comic Sans MS"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336226"/>
            <a:ext cx="2541269" cy="20427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1983" y="3743326"/>
            <a:ext cx="2564032" cy="1828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99" y="3743326"/>
            <a:ext cx="2541269" cy="18288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12479" y="3676649"/>
            <a:ext cx="2614613" cy="1895475"/>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12479" y="1336226"/>
            <a:ext cx="2540795" cy="2047257"/>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1982" y="1349175"/>
            <a:ext cx="2564032" cy="2034308"/>
          </a:xfrm>
          <a:prstGeom prst="rect">
            <a:avLst/>
          </a:prstGeom>
        </p:spPr>
      </p:pic>
    </p:spTree>
    <p:extLst>
      <p:ext uri="{BB962C8B-B14F-4D97-AF65-F5344CB8AC3E}">
        <p14:creationId xmlns:p14="http://schemas.microsoft.com/office/powerpoint/2010/main" val="5453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Alternative 1</a:t>
            </a:r>
            <a:endParaRPr lang="en-US" dirty="0">
              <a:latin typeface="Comic Sans MS" pitchFamily="66" charset="0"/>
            </a:endParaRPr>
          </a:p>
        </p:txBody>
      </p:sp>
      <p:sp>
        <p:nvSpPr>
          <p:cNvPr id="3" name="Content Placeholder 2"/>
          <p:cNvSpPr>
            <a:spLocks noGrp="1"/>
          </p:cNvSpPr>
          <p:nvPr>
            <p:ph idx="1"/>
          </p:nvPr>
        </p:nvSpPr>
        <p:spPr>
          <a:xfrm>
            <a:off x="838200" y="1295400"/>
            <a:ext cx="7772400" cy="4572000"/>
          </a:xfrm>
        </p:spPr>
        <p:txBody>
          <a:bodyPr/>
          <a:lstStyle/>
          <a:p>
            <a:r>
              <a:rPr lang="en-US" dirty="0" smtClean="0"/>
              <a:t>Download an App That can help you stop driving and texting. A few very popular apps that individuals download to prevent texting and driving is Textecution, tXtBlocker, AT&amp;T DriveMode, Drive Safe.ly, and DriveScribe! Download these apps for a low price or Free to keep yours and another’s life safe. </a:t>
            </a:r>
            <a:endParaRPr lang="en-US" dirty="0"/>
          </a:p>
        </p:txBody>
      </p:sp>
    </p:spTree>
    <p:extLst>
      <p:ext uri="{BB962C8B-B14F-4D97-AF65-F5344CB8AC3E}">
        <p14:creationId xmlns:p14="http://schemas.microsoft.com/office/powerpoint/2010/main" val="3124292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Alternative 2</a:t>
            </a:r>
            <a:endParaRPr lang="en-US" dirty="0">
              <a:latin typeface="Comic Sans MS" pitchFamily="66" charset="0"/>
            </a:endParaRPr>
          </a:p>
        </p:txBody>
      </p:sp>
      <p:sp>
        <p:nvSpPr>
          <p:cNvPr id="3" name="Content Placeholder 2"/>
          <p:cNvSpPr>
            <a:spLocks noGrp="1"/>
          </p:cNvSpPr>
          <p:nvPr>
            <p:ph idx="1"/>
          </p:nvPr>
        </p:nvSpPr>
        <p:spPr>
          <a:xfrm>
            <a:off x="914400" y="1371600"/>
            <a:ext cx="7772400" cy="4572000"/>
          </a:xfrm>
        </p:spPr>
        <p:txBody>
          <a:bodyPr/>
          <a:lstStyle/>
          <a:p>
            <a:r>
              <a:rPr lang="en-US" dirty="0" smtClean="0"/>
              <a:t>Out of Sight, Out of Mind! Keep your cellphone in a place where you know you will not have easy access to it. When your keep your phone in a place that you can’t easily get to, it will make you make not as tempted to keep checking your phone. </a:t>
            </a:r>
            <a:endParaRPr lang="en-US" dirty="0"/>
          </a:p>
        </p:txBody>
      </p:sp>
    </p:spTree>
    <p:extLst>
      <p:ext uri="{BB962C8B-B14F-4D97-AF65-F5344CB8AC3E}">
        <p14:creationId xmlns:p14="http://schemas.microsoft.com/office/powerpoint/2010/main" val="2327006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ustom 1">
      <a:dk1>
        <a:srgbClr val="E90062"/>
      </a:dk1>
      <a:lt1>
        <a:srgbClr val="4E003F"/>
      </a:lt1>
      <a:dk2>
        <a:srgbClr val="0192CD"/>
      </a:dk2>
      <a:lt2>
        <a:srgbClr val="4E003F"/>
      </a:lt2>
      <a:accent1>
        <a:srgbClr val="FF388C"/>
      </a:accent1>
      <a:accent2>
        <a:srgbClr val="E90062"/>
      </a:accent2>
      <a:accent3>
        <a:srgbClr val="49C9FE"/>
      </a:accent3>
      <a:accent4>
        <a:srgbClr val="E90062"/>
      </a:accent4>
      <a:accent5>
        <a:srgbClr val="005BD3"/>
      </a:accent5>
      <a:accent6>
        <a:srgbClr val="BC0066"/>
      </a:accent6>
      <a:hlink>
        <a:srgbClr val="17BBFD"/>
      </a:hlink>
      <a:folHlink>
        <a:srgbClr val="8D004C"/>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428</Words>
  <Application>Microsoft Office PowerPoint</Application>
  <PresentationFormat>On-screen Show (4:3)</PresentationFormat>
  <Paragraphs>34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Comic Sans MS</vt:lpstr>
      <vt:lpstr>Consolas</vt:lpstr>
      <vt:lpstr>Corbel</vt:lpstr>
      <vt:lpstr>Wingdings</vt:lpstr>
      <vt:lpstr>Wingdings 2</vt:lpstr>
      <vt:lpstr>Wingdings 3</vt:lpstr>
      <vt:lpstr>Metro</vt:lpstr>
      <vt:lpstr>Daeja Lyles  </vt:lpstr>
      <vt:lpstr>PowerPoint Presentation</vt:lpstr>
      <vt:lpstr>Why We Love Texting</vt:lpstr>
      <vt:lpstr>Dangers of Texting while driving</vt:lpstr>
      <vt:lpstr>Cell Phone and Texting Law</vt:lpstr>
      <vt:lpstr>Article</vt:lpstr>
      <vt:lpstr>This Could Happen To you</vt:lpstr>
      <vt:lpstr>Alternative 1</vt:lpstr>
      <vt:lpstr>Alternative 2</vt:lpstr>
      <vt:lpstr>Alternative 3</vt:lpstr>
      <vt:lpstr>References</vt:lpstr>
    </vt:vector>
  </TitlesOfParts>
  <Company>Clayton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Daeja Lyles May 3, 2013</dc:title>
  <dc:creator>Daeja Lyle</dc:creator>
  <cp:lastModifiedBy>Walton, Janine V</cp:lastModifiedBy>
  <cp:revision>13</cp:revision>
  <dcterms:created xsi:type="dcterms:W3CDTF">2013-04-30T12:52:24Z</dcterms:created>
  <dcterms:modified xsi:type="dcterms:W3CDTF">2016-03-05T18:06:57Z</dcterms:modified>
</cp:coreProperties>
</file>